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11/14/24</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upont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2024-12-24T22:14:28Z</dcterms:created>
  <dcterms:modified xsi:type="dcterms:W3CDTF">2024-12-24T22:14:28Z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